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FA42E7-2A38-4E41-A7A1-62628AECB7C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7F8642-9BB2-47E7-95C9-B2B3B7BF7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effectLst/>
              </a:rPr>
              <a:t>DOBRO DO</a:t>
            </a:r>
            <a:r>
              <a:rPr lang="sr-Latn-RS" dirty="0" smtClean="0">
                <a:solidFill>
                  <a:srgbClr val="002060"/>
                </a:solidFill>
                <a:effectLst/>
              </a:rPr>
              <a:t>ŠLI NA ČAS SRPSKOG JEZIKA</a:t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>Prvi čas - 19.05.2020.</a:t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>Otvori svesku, napiši školski rad, datum i nastavnu jedinicu (pišeš pisanom latinicom)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 Brojevi - utvrđivanje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Da se podsetimo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2133600"/>
            <a:ext cx="22098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b="1" dirty="0" smtClean="0">
                <a:solidFill>
                  <a:srgbClr val="FFFF00"/>
                </a:solidFill>
              </a:rPr>
              <a:t>BROJEVI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52800" y="2895600"/>
            <a:ext cx="685800" cy="685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2895600"/>
            <a:ext cx="533400" cy="762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362200" y="3581400"/>
            <a:ext cx="1600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rgbClr val="FFFF00"/>
                </a:solidFill>
              </a:rPr>
              <a:t>OSNOVNI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3581400"/>
            <a:ext cx="1600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rgbClr val="FFFF00"/>
                </a:solidFill>
              </a:rPr>
              <a:t>REDNI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2200" y="4191000"/>
            <a:ext cx="1600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2400" dirty="0" smtClean="0">
                <a:solidFill>
                  <a:srgbClr val="FF0000"/>
                </a:solidFill>
              </a:rPr>
              <a:t>pet – 5</a:t>
            </a:r>
          </a:p>
          <a:p>
            <a:r>
              <a:rPr lang="sr-Latn-RS" sz="2400" dirty="0">
                <a:solidFill>
                  <a:srgbClr val="FF0000"/>
                </a:solidFill>
              </a:rPr>
              <a:t>j</a:t>
            </a:r>
            <a:r>
              <a:rPr lang="sr-Latn-RS" sz="2400" dirty="0" smtClean="0">
                <a:solidFill>
                  <a:srgbClr val="FF0000"/>
                </a:solidFill>
              </a:rPr>
              <a:t>edan - 1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95800" y="4191000"/>
            <a:ext cx="1600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2400" dirty="0">
                <a:solidFill>
                  <a:srgbClr val="FF0000"/>
                </a:solidFill>
              </a:rPr>
              <a:t>p</a:t>
            </a:r>
            <a:r>
              <a:rPr lang="sr-Latn-RS" sz="2400" dirty="0" smtClean="0">
                <a:solidFill>
                  <a:srgbClr val="FF0000"/>
                </a:solidFill>
              </a:rPr>
              <a:t>eti – 5.</a:t>
            </a:r>
          </a:p>
          <a:p>
            <a:r>
              <a:rPr lang="sr-Latn-RS" sz="2400" dirty="0">
                <a:solidFill>
                  <a:srgbClr val="FF0000"/>
                </a:solidFill>
              </a:rPr>
              <a:t>p</a:t>
            </a:r>
            <a:r>
              <a:rPr lang="sr-Latn-RS" sz="2400" dirty="0" smtClean="0">
                <a:solidFill>
                  <a:srgbClr val="FF0000"/>
                </a:solidFill>
              </a:rPr>
              <a:t>rvi – 1.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5334000"/>
            <a:ext cx="2819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rgbClr val="002060"/>
                </a:solidFill>
              </a:rPr>
              <a:t>PISANJE DATUMA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352800" y="5638800"/>
            <a:ext cx="2743200" cy="3048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4953000"/>
            <a:ext cx="24384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2000" dirty="0" smtClean="0">
                <a:solidFill>
                  <a:srgbClr val="FF0000"/>
                </a:solidFill>
              </a:rPr>
              <a:t>19.05.2020.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1. 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sr-Latn-RS" sz="2000" dirty="0" smtClean="0">
                <a:solidFill>
                  <a:srgbClr val="FF0000"/>
                </a:solidFill>
              </a:rPr>
              <a:t>eptembar 2020.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31. V 2010.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Nije potrebno da prepisuješ zadatke, pišeš redni broj i odgovor.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1. Jana, Marko i Elena rođeni su prvog dana u mesecu 2020. godine. Elena je rođena u februaru, Marko je mesec dana mlađi od nje, a Jana je tri meseca starija od Marka.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en-US" sz="2800" b="0" dirty="0" smtClean="0">
                <a:solidFill>
                  <a:srgbClr val="002060"/>
                </a:solidFill>
                <a:effectLst/>
              </a:rPr>
              <a:t>N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apiši datume njihovih rođendana na tri različita načina.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Marko: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Elena: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Jana: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>2. Biciklistička trka kroz Srbiju biće održana od 11. do 16. juna. Put je podeljen u 6 delova, učestvovaće 25 timova iz 20 zemalja i oko 100 takmičara.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Napiši sve brojeve iz zadatka slovima.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3. Spoj brojeve sa leve strane sa odgovarajućim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imenicama sa desne strane: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dva                      tunel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jedna                   pitanja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četvrti                  lopta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>4. Odredi vrstu podvučenih brojeva u sledećim rečenicama: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- </a:t>
            </a:r>
            <a:r>
              <a:rPr lang="sr-Latn-RS" sz="2800" b="0" u="sng" dirty="0" smtClean="0">
                <a:solidFill>
                  <a:srgbClr val="002060"/>
                </a:solidFill>
                <a:effectLst/>
              </a:rPr>
              <a:t>Sedam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dana trajaće Festival dečjeg stvaralaštva.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- Sede u </a:t>
            </a:r>
            <a:r>
              <a:rPr lang="sr-Latn-RS" sz="2800" b="0" u="sng" dirty="0" smtClean="0">
                <a:solidFill>
                  <a:srgbClr val="002060"/>
                </a:solidFill>
                <a:effectLst/>
              </a:rPr>
              <a:t>šestom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redu s leve strane!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- </a:t>
            </a:r>
            <a:r>
              <a:rPr lang="sr-Latn-RS" sz="2800" b="0" u="sng" dirty="0" smtClean="0">
                <a:solidFill>
                  <a:srgbClr val="002060"/>
                </a:solidFill>
                <a:effectLst/>
              </a:rPr>
              <a:t>Peti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 dan će biti najzanimljivije.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- </a:t>
            </a:r>
            <a:r>
              <a:rPr lang="sr-Latn-RS" sz="2800" b="0" u="sng" dirty="0" smtClean="0">
                <a:solidFill>
                  <a:srgbClr val="002060"/>
                </a:solidFill>
                <a:effectLst/>
              </a:rPr>
              <a:t>Jednoga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dana ću i ja učestvovati.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Kada završiš slikaj i pošalji, ja te čekam do kraja 2 radnog dana 10 nedelje.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99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DOBRO DOŠLI NA ČAS SRPSKOG JEZIKA  Prvi čas - 19.05.2020. </vt:lpstr>
      <vt:lpstr>Otvori svesku, napiši školski rad, datum i nastavnu jedinicu (pišeš pisanom latinicom)                            Brojevi - utvrđivanje  Da se podsetimo           </vt:lpstr>
      <vt:lpstr>      Nije potrebno da prepisuješ zadatke, pišeš redni broj i odgovor.  1. Jana, Marko i Elena rođeni su prvog dana u mesecu 2020. godine. Elena je rođena u februaru, Marko je mesec dana mlađi od nje, a Jana je tri meseca starija od Marka.  Napiši datume njihovih rođendana na tri različita načina.  Marko:  Elena:  Jana:       </vt:lpstr>
      <vt:lpstr>2. Biciklistička trka kroz Srbiju biće održana od 11. do 16. juna. Put je podeljen u 6 delova, učestvovaće 25 timova iz 20 zemalja i oko 100 takmičara.   Napiši sve brojeve iz zadatka slovima.  3. Spoj brojeve sa leve strane sa odgovarajućim  imenicama sa desne strane:                dva                      tunel                jedna                   pitanja                četvrti                  lopta   </vt:lpstr>
      <vt:lpstr>4. Odredi vrstu podvučenih brojeva u sledećim rečenicama:  - Sedam dana trajaće Festival dečjeg stvaralaštva.  - Sede u šestom redu s leve strane!  - Peti dan će biti najzanimljivije.  - Jednoga dana ću i ja učestvovati.   Kada završiš slikaj i pošalji, ja te čekam do kraja 2 radnog dana 10 nedelje.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SRPSKOG JEZIKA  Prvi čas - 19.05.2020. </dc:title>
  <dc:creator>JELENA CUK</dc:creator>
  <cp:lastModifiedBy>User</cp:lastModifiedBy>
  <cp:revision>2</cp:revision>
  <dcterms:created xsi:type="dcterms:W3CDTF">2020-05-16T14:57:43Z</dcterms:created>
  <dcterms:modified xsi:type="dcterms:W3CDTF">2020-05-19T17:20:16Z</dcterms:modified>
</cp:coreProperties>
</file>